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/>
    <p:restoredTop sz="96197"/>
  </p:normalViewPr>
  <p:slideViewPr>
    <p:cSldViewPr snapToGrid="0" snapToObjects="1">
      <p:cViewPr varScale="1">
        <p:scale>
          <a:sx n="85" d="100"/>
          <a:sy n="85" d="100"/>
        </p:scale>
        <p:origin x="19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3/20/22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3AAB2-3E65-274E-8B6F-AA81D5C50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Ein Ort der Begegnung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6C841B-F707-C041-95B2-F54C71C7F5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Planungskonzept Begegnungsstätte </a:t>
            </a:r>
            <a:r>
              <a:rPr lang="de-DE" dirty="0" err="1"/>
              <a:t>Freienbrink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74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C0320-1834-2C4E-AE7C-346B9695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de-DE" sz="4100" err="1"/>
              <a:t>Freienbrink</a:t>
            </a:r>
            <a:r>
              <a:rPr lang="de-DE" sz="4100"/>
              <a:t> – Wer lebt hier?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2788CC-9813-3643-841C-00089909F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de-DE" sz="1700"/>
              <a:t>Umfrage im Rahmen der Vorbereitung (25 Haushalte haben teilgenommen)</a:t>
            </a:r>
          </a:p>
          <a:p>
            <a:r>
              <a:rPr lang="de-DE" sz="1700"/>
              <a:t>Anfrage der IG: Genauere Zahlen vom Meldeamt?</a:t>
            </a:r>
          </a:p>
          <a:p>
            <a:r>
              <a:rPr lang="de-DE" sz="1700"/>
              <a:t>Übersicht zeigt, dass in den 25 Haushalten allein 27 Kinder leben</a:t>
            </a:r>
          </a:p>
          <a:p>
            <a:r>
              <a:rPr lang="de-DE" sz="1700"/>
              <a:t>Mehrzahl zwischen 2-3 und 6-12, allerdings alle Altersklassen vertreten</a:t>
            </a:r>
          </a:p>
          <a:p>
            <a:endParaRPr lang="de-DE" sz="17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E9C00A-7261-C14D-BB8F-0DB7E9537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895" y="1803700"/>
            <a:ext cx="6946499" cy="40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70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A56981-0A93-304C-B2A5-AF55A4723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de-DE" sz="2400"/>
              <a:t>Weitere Erkenntnisse aus der Umfrage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4C32BE-C9A2-D842-B100-80B989A94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1445141"/>
            <a:ext cx="6900380" cy="3967717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94CECC-4266-5742-9437-9EA7B221F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 lnSpcReduction="10000"/>
          </a:bodyPr>
          <a:lstStyle/>
          <a:p>
            <a:r>
              <a:rPr lang="de-DE" sz="1600" dirty="0"/>
              <a:t>Alter der anderen Einwohner*innen zw. 32- und 80 und viele in ihren 30igern</a:t>
            </a:r>
          </a:p>
          <a:p>
            <a:r>
              <a:rPr lang="de-DE" sz="1600" dirty="0"/>
              <a:t>Veranstaltungen sind sehr wichtig für die Befragten</a:t>
            </a:r>
          </a:p>
          <a:p>
            <a:r>
              <a:rPr lang="de-DE" sz="1600" dirty="0"/>
              <a:t>Alle Befragten wünsche sich für einen Dorfgemeinschaftsplatz eine Sportmöglichkeit und auch einen Ort der Zusammenkunft</a:t>
            </a:r>
          </a:p>
          <a:p>
            <a:r>
              <a:rPr lang="de-DE" sz="1600" dirty="0"/>
              <a:t>Barrierefrei mit kleinem Häuschen und Grillmöglichkeit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8694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5E8A4-E00E-F541-81B5-280F1237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Ideen für einen neuen Dorfgemeinschaftsplatz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AB415-5582-F640-AB50-310908608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Es gibt noch ein Gemeindegrundstück in </a:t>
            </a:r>
            <a:r>
              <a:rPr lang="de-DE" dirty="0" err="1"/>
              <a:t>Freienbrink</a:t>
            </a:r>
            <a:r>
              <a:rPr lang="de-DE" dirty="0"/>
              <a:t>, Idee der Umwandlung in einen Ort der Begegnung</a:t>
            </a:r>
          </a:p>
          <a:p>
            <a:r>
              <a:rPr lang="de-DE" dirty="0"/>
              <a:t>Adresse: Dorfstraße </a:t>
            </a:r>
          </a:p>
          <a:p>
            <a:r>
              <a:rPr lang="de-DE" dirty="0"/>
              <a:t>Flurstück: 587</a:t>
            </a:r>
          </a:p>
          <a:p>
            <a:r>
              <a:rPr lang="de-DE" dirty="0"/>
              <a:t>Größe: 1104 qm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0531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6C94072-1B34-48FB-9A9C-5A9A0FFC8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BF6C764F-6154-C849-929D-9A53D91957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23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D5941F3-0256-4E90-BBBC-5A6EDEB8E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004" y="4166755"/>
            <a:ext cx="5607908" cy="204006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1B3101-5523-C147-9986-7BEDDFC7D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010" y="4333009"/>
            <a:ext cx="5268177" cy="10862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cap="all">
                <a:solidFill>
                  <a:srgbClr val="FFFFFF"/>
                </a:solidFill>
              </a:rPr>
              <a:t>3D –Ansicht des neuen Platzes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019358-4900-4555-99FF-EF6AE90B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670146" y="3710250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1622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5E8A4-E00E-F541-81B5-280F1237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de-DE" dirty="0"/>
              <a:t>Hinweise zur Planung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AB415-5582-F640-AB50-310908608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de-DE" dirty="0"/>
              <a:t>Fußballfeld bietet viele Spielmöglichkeiten</a:t>
            </a:r>
          </a:p>
          <a:p>
            <a:r>
              <a:rPr lang="de-DE" dirty="0"/>
              <a:t>Sponsoring wird mit Edeka abgesprochen und durch Spenden organisiert</a:t>
            </a:r>
          </a:p>
          <a:p>
            <a:endParaRPr lang="de-DE" dirty="0"/>
          </a:p>
        </p:txBody>
      </p:sp>
      <p:pic>
        <p:nvPicPr>
          <p:cNvPr id="5" name="Grafik 4" descr="Ein Bild, das Gras, Sport, Sportwettkampf, draußen enthält.&#10;&#10;Automatisch generierte Beschreibung">
            <a:extLst>
              <a:ext uri="{FF2B5EF4-FFF2-40B4-BE49-F238E27FC236}">
                <a16:creationId xmlns:a16="http://schemas.microsoft.com/office/drawing/2014/main" id="{C8B5C541-AE80-DC41-B8D0-644B3255A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183518"/>
            <a:ext cx="6517065" cy="417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5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5E8A4-E00E-F541-81B5-280F1237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Gemeinsam wachsen – Gemeinsam planen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AB415-5582-F640-AB50-310908608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Grober Entwurf</a:t>
            </a:r>
          </a:p>
          <a:p>
            <a:r>
              <a:rPr lang="de-DE" dirty="0"/>
              <a:t>Grundstück muss gesichert werden, da </a:t>
            </a:r>
            <a:r>
              <a:rPr lang="de-DE" dirty="0" err="1"/>
              <a:t>Freienbrink</a:t>
            </a:r>
            <a:r>
              <a:rPr lang="de-DE" dirty="0"/>
              <a:t> sonst keine Gemeindegrundstücke mehr für solchen Nutzen hat (außer bewaldet)</a:t>
            </a:r>
          </a:p>
          <a:p>
            <a:r>
              <a:rPr lang="de-DE" dirty="0"/>
              <a:t>Viele Kinder, Jugendliche und Senioren im Ort</a:t>
            </a:r>
          </a:p>
          <a:p>
            <a:r>
              <a:rPr lang="de-DE" dirty="0"/>
              <a:t>Bereits jetzt zahlreiche Veranstaltungen, welche einen Platz brauchen (siehe </a:t>
            </a:r>
            <a:r>
              <a:rPr lang="de-DE" dirty="0" err="1"/>
              <a:t>www.freienbrink.com</a:t>
            </a:r>
            <a:r>
              <a:rPr lang="de-DE" dirty="0"/>
              <a:t>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100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95E8A4-E00E-F541-81B5-280F1237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de-DE" sz="2800" dirty="0"/>
              <a:t>Klare Regeln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AB415-5582-F640-AB50-310908608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de-DE" sz="1600" dirty="0"/>
              <a:t>Klare Regeln für die Nutzung</a:t>
            </a:r>
          </a:p>
          <a:p>
            <a:r>
              <a:rPr lang="de-DE" sz="1600" dirty="0"/>
              <a:t>Absprache </a:t>
            </a:r>
            <a:r>
              <a:rPr lang="de-DE" sz="1600" dirty="0" err="1"/>
              <a:t>bzgl</a:t>
            </a:r>
            <a:r>
              <a:rPr lang="de-DE" sz="1600" dirty="0"/>
              <a:t> Schutz der Anwohner*innen</a:t>
            </a:r>
          </a:p>
          <a:p>
            <a:r>
              <a:rPr lang="de-DE" sz="1600" dirty="0"/>
              <a:t>Absprache mit Ordnungsamt und Gemeinde </a:t>
            </a:r>
            <a:r>
              <a:rPr lang="de-DE" sz="1600" dirty="0" err="1"/>
              <a:t>bzgl</a:t>
            </a:r>
            <a:r>
              <a:rPr lang="de-DE" sz="1600" dirty="0"/>
              <a:t> Nutzung</a:t>
            </a:r>
          </a:p>
          <a:p>
            <a:endParaRPr lang="de-DE" sz="16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37F900D3-B1B6-0C43-893E-E7EB5F70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37" y="1336623"/>
            <a:ext cx="632460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9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0ECEC-E036-4342-8EEE-2D7234A8D0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Vielen dank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5D55A7-E659-584B-9BCF-6BDB09554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Für Ihre Aufmerksamkeit und Zeit</a:t>
            </a:r>
          </a:p>
        </p:txBody>
      </p:sp>
    </p:spTree>
    <p:extLst>
      <p:ext uri="{BB962C8B-B14F-4D97-AF65-F5344CB8AC3E}">
        <p14:creationId xmlns:p14="http://schemas.microsoft.com/office/powerpoint/2010/main" val="2935663488"/>
      </p:ext>
    </p:extLst>
  </p:cSld>
  <p:clrMapOvr>
    <a:masterClrMapping/>
  </p:clrMapOvr>
</p:sld>
</file>

<file path=ppt/theme/theme1.xml><?xml version="1.0" encoding="utf-8"?>
<a:theme xmlns:a="http://schemas.openxmlformats.org/drawingml/2006/main" name="Ausschnitt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Ausschnitt</Template>
  <TotalTime>0</TotalTime>
  <Words>236</Words>
  <Application>Microsoft Macintosh PowerPoint</Application>
  <PresentationFormat>Breitbild</PresentationFormat>
  <Paragraphs>32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1" baseType="lpstr">
      <vt:lpstr>Franklin Gothic Book</vt:lpstr>
      <vt:lpstr>Ausschnitt</vt:lpstr>
      <vt:lpstr>Ein Ort der Begegnung</vt:lpstr>
      <vt:lpstr>Freienbrink – Wer lebt hier?</vt:lpstr>
      <vt:lpstr>Weitere Erkenntnisse aus der Umfrage</vt:lpstr>
      <vt:lpstr>Ideen für einen neuen Dorfgemeinschaftsplatz</vt:lpstr>
      <vt:lpstr>3D –Ansicht des neuen Platzes</vt:lpstr>
      <vt:lpstr>Hinweise zur Planung</vt:lpstr>
      <vt:lpstr>Gemeinsam wachsen – Gemeinsam planen</vt:lpstr>
      <vt:lpstr>Klare Regeln </vt:lpstr>
      <vt:lpstr>Vielen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 Ort der Begegnung</dc:title>
  <dc:creator>Stephanie Seehaus</dc:creator>
  <cp:lastModifiedBy>Stephanie Seehaus</cp:lastModifiedBy>
  <cp:revision>2</cp:revision>
  <dcterms:created xsi:type="dcterms:W3CDTF">2022-03-20T19:21:35Z</dcterms:created>
  <dcterms:modified xsi:type="dcterms:W3CDTF">2022-03-20T21:12:50Z</dcterms:modified>
</cp:coreProperties>
</file>